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37.jpeg" ContentType="image/jpe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A0C72C4-8DBB-456A-9218-1C7243F47F4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D08FC040-E389-4DF2-9627-07EAE946444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BC21713-DE3D-4F46-BB89-57BA60B3493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18793E81-5A37-4D0A-83D8-891FD8E812D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AC62227C-A186-4BB8-A211-F2628C7B908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3BFC9BAF-ADD4-4574-9073-E532D0F5A95E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65686C94-EE3F-499F-ACF4-958FD0025EB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1462FAC5-8A10-4BBE-A13B-ADC69B0F47A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0EFC3A9E-D876-420A-9098-F8E9FE2B0E1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E85263E8-7E8C-47DC-B2DD-01182C3877B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30AB4E23-57A6-4CC9-B4E5-5E2F60AD6F3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6160" cy="514224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2560" cy="470376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2560" cy="226548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8" descr="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dt"/>
          </p:nvPr>
        </p:nvSpPr>
        <p:spPr>
          <a:xfrm>
            <a:off x="457200" y="476748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5/12/17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/>
          </p:nvPr>
        </p:nvSpPr>
        <p:spPr>
          <a:xfrm>
            <a:off x="3124080" y="4767480"/>
            <a:ext cx="2895120" cy="27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WWW.ITEDUCATE.COM.UA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sldNum"/>
          </p:nvPr>
        </p:nvSpPr>
        <p:spPr>
          <a:xfrm>
            <a:off x="6553080" y="476748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3573CEE-055A-4186-87DF-AC49EF9E6441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3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4" descr=""/>
          <p:cNvPicPr/>
          <p:nvPr/>
        </p:nvPicPr>
        <p:blipFill>
          <a:blip r:embed="rId1"/>
          <a:srcRect l="17872" t="0" r="17872" b="0"/>
          <a:stretch/>
        </p:blipFill>
        <p:spPr>
          <a:xfrm>
            <a:off x="0" y="0"/>
            <a:ext cx="5394600" cy="5142240"/>
          </a:xfrm>
          <a:prstGeom prst="rect">
            <a:avLst/>
          </a:prstGeom>
          <a:ln>
            <a:noFill/>
          </a:ln>
        </p:spPr>
      </p:pic>
      <p:pic>
        <p:nvPicPr>
          <p:cNvPr id="195" name="Picture 2" descr=""/>
          <p:cNvPicPr/>
          <p:nvPr/>
        </p:nvPicPr>
        <p:blipFill>
          <a:blip r:embed="rId2"/>
          <a:stretch/>
        </p:blipFill>
        <p:spPr>
          <a:xfrm>
            <a:off x="6558480" y="1047600"/>
            <a:ext cx="1522440" cy="244080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5396040" y="0"/>
            <a:ext cx="88920" cy="514224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6417360" y="4201560"/>
            <a:ext cx="1854360" cy="25524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31640" y="1959840"/>
            <a:ext cx="4570560" cy="228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IТ Образование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Для специалистов всех уровней!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CustomShape 1"/>
          <p:cNvSpPr/>
          <p:nvPr/>
        </p:nvSpPr>
        <p:spPr>
          <a:xfrm>
            <a:off x="5436000" y="843480"/>
            <a:ext cx="3707640" cy="4299840"/>
          </a:xfrm>
          <a:prstGeom prst="rect">
            <a:avLst/>
          </a:prstGeom>
          <a:solidFill>
            <a:srgbClr val="414b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6" name="CustomShape 2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7" name="Picture 2" descr=""/>
          <p:cNvPicPr/>
          <p:nvPr/>
        </p:nvPicPr>
        <p:blipFill>
          <a:blip r:embed="rId1"/>
          <a:srcRect l="0" t="924" r="0" b="924"/>
          <a:stretch/>
        </p:blipFill>
        <p:spPr>
          <a:xfrm>
            <a:off x="0" y="360"/>
            <a:ext cx="5435640" cy="5143320"/>
          </a:xfrm>
          <a:prstGeom prst="rect">
            <a:avLst/>
          </a:prstGeom>
          <a:ln>
            <a:noFill/>
          </a:ln>
        </p:spPr>
      </p:pic>
      <p:sp>
        <p:nvSpPr>
          <p:cNvPr id="288" name="CustomShape 3"/>
          <p:cNvSpPr/>
          <p:nvPr/>
        </p:nvSpPr>
        <p:spPr>
          <a:xfrm>
            <a:off x="5970600" y="2409480"/>
            <a:ext cx="292140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ул. Смоленская, 31-33, корп.3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Киев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03005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+38 044  590  08 38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facebook.com/Iteducate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info@itea.ua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Line 4"/>
          <p:cNvSpPr/>
          <p:nvPr/>
        </p:nvSpPr>
        <p:spPr>
          <a:xfrm>
            <a:off x="5940000" y="2463480"/>
            <a:ext cx="360" cy="81036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0" name="Picture 2" descr=""/>
          <p:cNvPicPr/>
          <p:nvPr/>
        </p:nvPicPr>
        <p:blipFill>
          <a:blip r:embed="rId2"/>
          <a:stretch/>
        </p:blipFill>
        <p:spPr>
          <a:xfrm>
            <a:off x="5940000" y="249480"/>
            <a:ext cx="2664000" cy="317160"/>
          </a:xfrm>
          <a:prstGeom prst="rect">
            <a:avLst/>
          </a:prstGeom>
          <a:ln>
            <a:noFill/>
          </a:ln>
        </p:spPr>
      </p:pic>
      <p:sp>
        <p:nvSpPr>
          <p:cNvPr id="291" name="CustomShape 5"/>
          <p:cNvSpPr/>
          <p:nvPr/>
        </p:nvSpPr>
        <p:spPr>
          <a:xfrm>
            <a:off x="5868000" y="1280160"/>
            <a:ext cx="288000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КОНТАКТНЫЕ 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
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ДАННЫЕ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6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Line 7"/>
          <p:cNvSpPr/>
          <p:nvPr/>
        </p:nvSpPr>
        <p:spPr>
          <a:xfrm>
            <a:off x="5940000" y="3813840"/>
            <a:ext cx="360" cy="75600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Line 2"/>
          <p:cNvSpPr/>
          <p:nvPr/>
        </p:nvSpPr>
        <p:spPr>
          <a:xfrm>
            <a:off x="5638680" y="19958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3"/>
          <p:cNvSpPr/>
          <p:nvPr/>
        </p:nvSpPr>
        <p:spPr>
          <a:xfrm>
            <a:off x="5638680" y="24170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4"/>
          <p:cNvSpPr/>
          <p:nvPr/>
        </p:nvSpPr>
        <p:spPr>
          <a:xfrm>
            <a:off x="5658840" y="281268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457200" y="346320"/>
            <a:ext cx="4005360" cy="85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24c53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Extrabold"/>
              </a:rPr>
              <a:t>JavaScript продвинутый курс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5526000" y="1725120"/>
            <a:ext cx="3330000" cy="3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7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8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9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11"/>
          <p:cNvSpPr/>
          <p:nvPr/>
        </p:nvSpPr>
        <p:spPr>
          <a:xfrm>
            <a:off x="5638680" y="31694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11" name="CustomShape 12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3"/>
          <p:cNvSpPr/>
          <p:nvPr/>
        </p:nvSpPr>
        <p:spPr>
          <a:xfrm>
            <a:off x="5526000" y="1725120"/>
            <a:ext cx="3330000" cy="32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4"/>
          <p:cNvSpPr/>
          <p:nvPr/>
        </p:nvSpPr>
        <p:spPr>
          <a:xfrm>
            <a:off x="5490000" y="1647360"/>
            <a:ext cx="465948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События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AddEventListener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Работа с координатами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r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addEventListener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21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8"/>
          <p:cNvSpPr/>
          <p:nvPr/>
        </p:nvSpPr>
        <p:spPr>
          <a:xfrm>
            <a:off x="91440" y="1007640"/>
            <a:ext cx="85942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Фундаментальный недостаток DOM level 0 способов назначения обработчика — невозможность повесить несколько обработчиков на одно событие.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Например, одна часть кода хочет при клике на кнопку делать ее подсвеченной, а другая — выдавать сообщение. Для этого нужно 2 разных обработчика.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При этом новый обработчик будет затирать предыдущий. Например, следующий код на самом деле назначает один обработчик — последний: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input.onclick = function() { alert(1); 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input.onclick = function() { alert(2); } // заменит предыдущий обработчик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r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addEventListener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30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8"/>
          <p:cNvSpPr/>
          <p:nvPr/>
        </p:nvSpPr>
        <p:spPr>
          <a:xfrm>
            <a:off x="274320" y="1900080"/>
            <a:ext cx="8594280" cy="136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Элементы DOM могут быть вложены друг в друга. При этом обработчик, привязанный к родителю, срабатывает, даже если посетитель кликнул по потомку.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Это происходит потому, что событие всплывает.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r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Визуализация событий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39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0" name="" descr=""/>
          <p:cNvPicPr/>
          <p:nvPr/>
        </p:nvPicPr>
        <p:blipFill>
          <a:blip r:embed="rId2"/>
          <a:srcRect l="-22535" t="-850950" r="940978" b="0"/>
          <a:stretch/>
        </p:blipFill>
        <p:spPr>
          <a:xfrm>
            <a:off x="1920240" y="1463400"/>
            <a:ext cx="5027760" cy="283320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3"/>
          <a:srcRect l="1003191" t="-1496847" r="1003191" b="-1711850"/>
          <a:stretch/>
        </p:blipFill>
        <p:spPr>
          <a:xfrm>
            <a:off x="2309400" y="1931760"/>
            <a:ext cx="4570920" cy="130644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4"/>
          <a:stretch/>
        </p:blipFill>
        <p:spPr>
          <a:xfrm>
            <a:off x="2743200" y="1244160"/>
            <a:ext cx="3004200" cy="332748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Действия, которые нельзя отменить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6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50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" descr=""/>
          <p:cNvPicPr/>
          <p:nvPr/>
        </p:nvPicPr>
        <p:blipFill>
          <a:blip r:embed="rId2"/>
          <a:srcRect l="-22535" t="-850950" r="940978" b="0"/>
          <a:stretch/>
        </p:blipFill>
        <p:spPr>
          <a:xfrm>
            <a:off x="1920240" y="1463400"/>
            <a:ext cx="5027760" cy="283320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3"/>
          <a:srcRect l="1003191" t="-1496847" r="1003191" b="-1711850"/>
          <a:stretch/>
        </p:blipFill>
        <p:spPr>
          <a:xfrm>
            <a:off x="2309400" y="1931760"/>
            <a:ext cx="4570920" cy="1306440"/>
          </a:xfrm>
          <a:prstGeom prst="rect">
            <a:avLst/>
          </a:prstGeom>
          <a:ln>
            <a:noFill/>
          </a:ln>
        </p:spPr>
      </p:pic>
      <p:sp>
        <p:nvSpPr>
          <p:cNvPr id="253" name="CustomShape 8"/>
          <p:cNvSpPr/>
          <p:nvPr/>
        </p:nvSpPr>
        <p:spPr>
          <a:xfrm>
            <a:off x="274320" y="1614600"/>
            <a:ext cx="8686440" cy="25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Есть действия браузера, которые происходят до вызова обработчика. Такие действия нельзя отменить.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Например, при клике по ссылке происходит фокусировка. Большинство браузеров выделяют такую ссылку пунктирной границей. Можно и указать свой стиль в CSS для псевдоселектора :focus.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Фокусировку нельзя предотвратить из обработчика onfocus, поскольку обработчик вызывается уже после того, как она произошла.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r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onDOMContentLoaded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7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9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61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2" name="" descr=""/>
          <p:cNvPicPr/>
          <p:nvPr/>
        </p:nvPicPr>
        <p:blipFill>
          <a:blip r:embed="rId2"/>
          <a:srcRect l="-22535" t="-850950" r="940978" b="0"/>
          <a:stretch/>
        </p:blipFill>
        <p:spPr>
          <a:xfrm>
            <a:off x="1920240" y="1463400"/>
            <a:ext cx="5027760" cy="2833200"/>
          </a:xfrm>
          <a:prstGeom prst="rect">
            <a:avLst/>
          </a:prstGeom>
          <a:ln>
            <a:noFill/>
          </a:ln>
        </p:spPr>
      </p:pic>
      <p:pic>
        <p:nvPicPr>
          <p:cNvPr id="263" name="" descr=""/>
          <p:cNvPicPr/>
          <p:nvPr/>
        </p:nvPicPr>
        <p:blipFill>
          <a:blip r:embed="rId3"/>
          <a:srcRect l="1003191" t="-1496847" r="1003191" b="-1711850"/>
          <a:stretch/>
        </p:blipFill>
        <p:spPr>
          <a:xfrm>
            <a:off x="2309400" y="1931760"/>
            <a:ext cx="4570920" cy="1306440"/>
          </a:xfrm>
          <a:prstGeom prst="rect">
            <a:avLst/>
          </a:prstGeom>
          <a:ln>
            <a:noFill/>
          </a:ln>
        </p:spPr>
      </p:pic>
      <p:sp>
        <p:nvSpPr>
          <p:cNvPr id="264" name="CustomShape 8"/>
          <p:cNvSpPr/>
          <p:nvPr/>
        </p:nvSpPr>
        <p:spPr>
          <a:xfrm>
            <a:off x="182880" y="1225800"/>
            <a:ext cx="8686440" cy="325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Событие onDOMContentLoaded срабатывает при загрузке документа, после выполнения всех тегов SCRIPT.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 отличие от window.onload, оно не ждёт загрузки дополнительных ресурсов, поэтому наступает гораздо раньше.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На момент наступления onDOMContentLoaded, дерево DOM полностью построено и все элементы доступны. Поэтому это событие часто используют для инициализации интерфейса. Во фреймворках для него отводят специальные функции: $(ready), Ext.onReady и т.п.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r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Client Height/Width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1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72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3" name="" descr=""/>
          <p:cNvPicPr/>
          <p:nvPr/>
        </p:nvPicPr>
        <p:blipFill>
          <a:blip r:embed="rId2"/>
          <a:srcRect l="-22535" t="-850950" r="940978" b="0"/>
          <a:stretch/>
        </p:blipFill>
        <p:spPr>
          <a:xfrm>
            <a:off x="1920240" y="1463400"/>
            <a:ext cx="5027760" cy="283320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rcRect l="1003191" t="-1496847" r="1003191" b="-1711850"/>
          <a:stretch/>
        </p:blipFill>
        <p:spPr>
          <a:xfrm>
            <a:off x="2309400" y="1931760"/>
            <a:ext cx="4570920" cy="1306440"/>
          </a:xfrm>
          <a:prstGeom prst="rect">
            <a:avLst/>
          </a:prstGeom>
          <a:ln>
            <a:noFill/>
          </a:ln>
        </p:spPr>
      </p:pic>
      <p:pic>
        <p:nvPicPr>
          <p:cNvPr id="275" name="" descr=""/>
          <p:cNvPicPr/>
          <p:nvPr/>
        </p:nvPicPr>
        <p:blipFill>
          <a:blip r:embed="rId4"/>
          <a:srcRect l="-1046480" t="1185536" r="529238" b="263461"/>
          <a:stretch/>
        </p:blipFill>
        <p:spPr>
          <a:xfrm>
            <a:off x="2995200" y="1424160"/>
            <a:ext cx="3199680" cy="232200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3124080" y="4781520"/>
            <a:ext cx="28940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346320"/>
            <a:ext cx="8594280" cy="84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6027480" y="362520"/>
            <a:ext cx="223344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>
            <a:off x="5638680" y="2133360"/>
            <a:ext cx="2990520" cy="22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"/>
          <p:cNvSpPr/>
          <p:nvPr/>
        </p:nvSpPr>
        <p:spPr>
          <a:xfrm>
            <a:off x="5669280" y="2533320"/>
            <a:ext cx="294012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1" name="CustomShape 6"/>
          <p:cNvSpPr/>
          <p:nvPr/>
        </p:nvSpPr>
        <p:spPr>
          <a:xfrm>
            <a:off x="5638680" y="2890080"/>
            <a:ext cx="1945080" cy="27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2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3080" cy="253440"/>
          </a:xfrm>
          <a:prstGeom prst="rect">
            <a:avLst/>
          </a:prstGeom>
          <a:ln>
            <a:noFill/>
          </a:ln>
        </p:spPr>
      </p:pic>
      <p:sp>
        <p:nvSpPr>
          <p:cNvPr id="283" name="CustomShape 7"/>
          <p:cNvSpPr/>
          <p:nvPr/>
        </p:nvSpPr>
        <p:spPr>
          <a:xfrm>
            <a:off x="5791320" y="1807560"/>
            <a:ext cx="2345400" cy="303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8"/>
          <p:cNvSpPr/>
          <p:nvPr/>
        </p:nvSpPr>
        <p:spPr>
          <a:xfrm>
            <a:off x="1736640" y="1132200"/>
            <a:ext cx="5716440" cy="34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Задания находятся в папках уроков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r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2017-05-12T17:10:14Z</dcterms:modified>
  <cp:revision>1</cp:revision>
  <dc:subject/>
  <dc:title/>
</cp:coreProperties>
</file>